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7" roundtripDataSignature="AMtx7mhJ8YTZL4hyV6UgZlGZHw7yZCkJ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9.png"/><Relationship Id="rId13" Type="http://schemas.openxmlformats.org/officeDocument/2006/relationships/image" Target="../media/image11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5" Type="http://schemas.openxmlformats.org/officeDocument/2006/relationships/image" Target="../media/image7.png"/><Relationship Id="rId14" Type="http://schemas.openxmlformats.org/officeDocument/2006/relationships/image" Target="../media/image8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2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100584"/>
            <a:ext cx="192000" cy="6585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2.png"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2983" y="128016"/>
            <a:ext cx="960120" cy="32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82569" y="1861282"/>
            <a:ext cx="790559" cy="860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68121" y="3190577"/>
            <a:ext cx="959310" cy="790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7599" y="1277548"/>
            <a:ext cx="639912" cy="696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7602" y="2799611"/>
            <a:ext cx="639922" cy="696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8910" y="2087648"/>
            <a:ext cx="746793" cy="617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88904" y="3578720"/>
            <a:ext cx="748760" cy="617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88905" y="4309270"/>
            <a:ext cx="748756" cy="61721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1112650" y="1509385"/>
            <a:ext cx="12246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TM-500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2882670" y="2662016"/>
            <a:ext cx="10245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TM-510M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150300" y="2965898"/>
            <a:ext cx="8181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TM-510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150300" y="2216303"/>
            <a:ext cx="8181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TM-600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114825" y="3766370"/>
            <a:ext cx="8955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TM-610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151375" y="4484775"/>
            <a:ext cx="12744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TM-615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2859928" y="3938234"/>
            <a:ext cx="10245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TM-610M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237600" y="799951"/>
            <a:ext cx="16761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03070C"/>
                </a:solidFill>
                <a:latin typeface="Arial"/>
                <a:ea typeface="Arial"/>
                <a:cs typeface="Arial"/>
                <a:sym typeface="Arial"/>
              </a:rPr>
              <a:t>Single Function</a:t>
            </a:r>
            <a:endParaRPr b="0" i="0" sz="1700" u="none" cap="none" strike="noStrike">
              <a:solidFill>
                <a:srgbClr val="0307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" name="Google Shape;101;p1"/>
          <p:cNvCxnSpPr/>
          <p:nvPr/>
        </p:nvCxnSpPr>
        <p:spPr>
          <a:xfrm>
            <a:off x="4563931" y="865917"/>
            <a:ext cx="0" cy="3802200"/>
          </a:xfrm>
          <a:prstGeom prst="straightConnector1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" name="Google Shape;102;p1"/>
          <p:cNvSpPr txBox="1"/>
          <p:nvPr/>
        </p:nvSpPr>
        <p:spPr>
          <a:xfrm>
            <a:off x="220474" y="339312"/>
            <a:ext cx="4136100" cy="45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imagePROGRAF TM Models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4771275" y="225890"/>
            <a:ext cx="4140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03070C"/>
                </a:solidFill>
                <a:latin typeface="Arial"/>
                <a:ea typeface="Arial"/>
                <a:cs typeface="Arial"/>
                <a:sym typeface="Arial"/>
              </a:rPr>
              <a:t>imagePROGRAF TX Models</a:t>
            </a:r>
            <a:endParaRPr b="1" i="0" sz="2400" u="none" cap="none" strike="noStrike">
              <a:solidFill>
                <a:srgbClr val="0307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1"/>
          <p:cNvPicPr preferRelativeResize="0"/>
          <p:nvPr/>
        </p:nvPicPr>
        <p:blipFill rotWithShape="1">
          <a:blip r:embed="rId11">
            <a:alphaModFix/>
          </a:blip>
          <a:srcRect b="7336" l="11806" r="5522" t="5022"/>
          <a:stretch/>
        </p:blipFill>
        <p:spPr>
          <a:xfrm>
            <a:off x="7383914" y="3805025"/>
            <a:ext cx="1224602" cy="1082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12">
            <a:alphaModFix/>
          </a:blip>
          <a:srcRect b="12241" l="8098" r="9854" t="20169"/>
          <a:stretch/>
        </p:blipFill>
        <p:spPr>
          <a:xfrm>
            <a:off x="5158925" y="3058892"/>
            <a:ext cx="1274400" cy="875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308088" y="1075567"/>
            <a:ext cx="1376250" cy="114720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 txBox="1"/>
          <p:nvPr/>
        </p:nvSpPr>
        <p:spPr>
          <a:xfrm>
            <a:off x="5244651" y="2537363"/>
            <a:ext cx="9390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TX-3300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5263166" y="3909288"/>
            <a:ext cx="10659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TX-4300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7173453" y="3386129"/>
            <a:ext cx="16455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TX-3310 MFP Z36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7142103" y="1995859"/>
            <a:ext cx="17082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TX-1300 MFP Z36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7086578" y="4737977"/>
            <a:ext cx="16455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TX-4310 MFP Z36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1" title="TX3300_01fv_Stand_E.png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283863" y="1707786"/>
            <a:ext cx="1024500" cy="87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" title="TX3310_01fv_Stand_E.png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483962" y="2440021"/>
            <a:ext cx="1024499" cy="99935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"/>
          <p:cNvSpPr txBox="1"/>
          <p:nvPr/>
        </p:nvSpPr>
        <p:spPr>
          <a:xfrm>
            <a:off x="2539791" y="799961"/>
            <a:ext cx="16761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700">
                <a:solidFill>
                  <a:srgbClr val="03070C"/>
                </a:solidFill>
              </a:rPr>
              <a:t>Multifunction</a:t>
            </a:r>
            <a:endParaRPr b="0" i="0" sz="1700" u="none" cap="none" strike="noStrike">
              <a:solidFill>
                <a:srgbClr val="0307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4958063" y="799938"/>
            <a:ext cx="16761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03070C"/>
                </a:solidFill>
                <a:latin typeface="Arial"/>
                <a:ea typeface="Arial"/>
                <a:cs typeface="Arial"/>
                <a:sym typeface="Arial"/>
              </a:rPr>
              <a:t>Single Function</a:t>
            </a:r>
            <a:endParaRPr b="0" i="0" sz="1700" u="none" cap="none" strike="noStrike">
              <a:solidFill>
                <a:srgbClr val="0307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7158166" y="799950"/>
            <a:ext cx="16761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03070C"/>
                </a:solidFill>
              </a:rPr>
              <a:t>Multifunction</a:t>
            </a:r>
            <a:endParaRPr b="0" i="0" sz="1700" u="none" cap="none" strike="noStrike">
              <a:solidFill>
                <a:srgbClr val="03070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